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706"/>
    <a:srgbClr val="F55F0B"/>
    <a:srgbClr val="F7B309"/>
    <a:srgbClr val="090DB7"/>
    <a:srgbClr val="18481D"/>
    <a:srgbClr val="0099CC"/>
    <a:srgbClr val="23669D"/>
    <a:srgbClr val="CCECFF"/>
    <a:srgbClr val="D7EDF4"/>
    <a:srgbClr val="00B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9754" autoAdjust="0"/>
  </p:normalViewPr>
  <p:slideViewPr>
    <p:cSldViewPr snapToGrid="0">
      <p:cViewPr varScale="1">
        <p:scale>
          <a:sx n="109" d="100"/>
          <a:sy n="109" d="100"/>
        </p:scale>
        <p:origin x="762" y="96"/>
      </p:cViewPr>
      <p:guideLst>
        <p:guide orient="horz" pos="4028"/>
        <p:guide orient="horz" pos="2102"/>
        <p:guide pos="3207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xK.04qETE2UHBnEjQVcN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xK.04qETE2UHBnEjQVcN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.RB8.lYDeEWTPepbkWFXe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xK.04qETE2UHBnEjQVcN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xK.04qETE2UHBnEjQVcN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xK.04qETE2UHBnEjQVcN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6611</TotalTime>
  <Words>397</Words>
  <Application>Microsoft Office PowerPoint</Application>
  <PresentationFormat>Лист A4 (210x297 мм)</PresentationFormat>
  <Paragraphs>109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Arial Narrow</vt:lpstr>
      <vt:lpstr>Calibri</vt:lpstr>
      <vt:lpstr>Times New Roman</vt:lpstr>
      <vt:lpstr>Wingdings</vt:lpstr>
      <vt:lpstr>5_Universal Template_RU</vt:lpstr>
      <vt:lpstr>Московский областной фонд развития микрофинансирования</vt:lpstr>
      <vt:lpstr>Московский областной фонд развития микрофинансирования</vt:lpstr>
      <vt:lpstr>Московский областной фонд развития микрофинансирования</vt:lpstr>
      <vt:lpstr>Московский областной фонд развития микрофинансирования</vt:lpstr>
      <vt:lpstr>Московский областной фонд развития микрофинансирования</vt:lpstr>
      <vt:lpstr>Московский областной фонд развития микрофинансирования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Поведская Нина;А. Большухин</dc:creator>
  <cp:lastModifiedBy>Садофьева Н.И.</cp:lastModifiedBy>
  <cp:revision>533</cp:revision>
  <cp:lastPrinted>2016-09-12T09:09:02Z</cp:lastPrinted>
  <dcterms:created xsi:type="dcterms:W3CDTF">2014-02-04T07:17:20Z</dcterms:created>
  <dcterms:modified xsi:type="dcterms:W3CDTF">2017-07-05T04:40:39Z</dcterms:modified>
</cp:coreProperties>
</file>