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C3E"/>
    <a:srgbClr val="462300"/>
    <a:srgbClr val="FFFFFE"/>
    <a:srgbClr val="582C00"/>
    <a:srgbClr val="FF5F2D"/>
    <a:srgbClr val="C39367"/>
    <a:srgbClr val="FFB69F"/>
    <a:srgbClr val="9E4F00"/>
    <a:srgbClr val="864300"/>
    <a:srgbClr val="A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3612</TotalTime>
  <Words>385</Words>
  <Application>Microsoft Office PowerPoint</Application>
  <PresentationFormat>Широкоэкранный</PresentationFormat>
  <Paragraphs>51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Calibri</vt:lpstr>
      <vt:lpstr>Calibri Light</vt:lpstr>
      <vt:lpstr>Circe</vt:lpstr>
      <vt:lpstr>Corbel</vt:lpstr>
      <vt:lpstr>Segoe UI</vt:lpstr>
      <vt:lpstr>Базис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Мероприятия, направленные на повышение информированности и доступности государственных и муниципальных услуг в сфере поддержки малого и среднего предпринимательства на базе                                        АУ «МФЦ городского округа Химки»</dc:title>
  <dc:creator>Ozhigina_AV</dc:creator>
  <cp:lastModifiedBy>Директор</cp:lastModifiedBy>
  <cp:revision>302</cp:revision>
  <cp:lastPrinted>2017-07-25T07:15:06Z</cp:lastPrinted>
  <dcterms:created xsi:type="dcterms:W3CDTF">2016-06-22T12:51:49Z</dcterms:created>
  <dcterms:modified xsi:type="dcterms:W3CDTF">2017-07-26T06:07:12Z</dcterms:modified>
</cp:coreProperties>
</file>