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</p:showPr>
  <p:clrMru>
    <a:srgbClr val="23669D"/>
    <a:srgbClr val="90C377"/>
    <a:srgbClr val="009900"/>
    <a:srgbClr val="ABC674"/>
    <a:srgbClr val="00B5CB"/>
    <a:srgbClr val="CCECFF"/>
    <a:srgbClr val="D7EDF4"/>
    <a:srgbClr val="00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9754" autoAdjust="0"/>
  </p:normalViewPr>
  <p:slideViewPr>
    <p:cSldViewPr snapToGrid="0">
      <p:cViewPr>
        <p:scale>
          <a:sx n="85" d="100"/>
          <a:sy n="85" d="100"/>
        </p:scale>
        <p:origin x="-2160" y="-870"/>
      </p:cViewPr>
      <p:guideLst>
        <p:guide orient="horz" pos="4028"/>
        <p:guide orient="horz" pos="2102"/>
        <p:guide pos="3207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xK.04qETE2UHBnEjQVcN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xK.04qETE2UHBnEjQVcN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.RB8.lYDeEWTPepbkWFXe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xK.04qETE2UHBnEjQVcN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xK.04qETE2UHBnEjQVcN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xK.04qETE2UHBnEjQVcN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cK Disclaimer"/>
  <p:tag name="RESIZE" val="Yes"/>
  <p:tag name="LLEFT" val=" 210.125"/>
  <p:tag name="LTOP" val=" 469.875"/>
</p:tagL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6621</TotalTime>
  <Words>797</Words>
  <Application>Microsoft Office PowerPoint</Application>
  <PresentationFormat>Лист A4 (210x297 мм)</PresentationFormat>
  <Paragraphs>330</Paragraphs>
  <Slides>14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6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7" baseType="lpstr">
      <vt:lpstr>Arial</vt:lpstr>
      <vt:lpstr>Calibri</vt:lpstr>
      <vt:lpstr>ＭＳ Ｐゴシック</vt:lpstr>
      <vt:lpstr>Times New Roman</vt:lpstr>
      <vt:lpstr>Gill Sans for CW</vt:lpstr>
      <vt:lpstr>5_Universal Template_RU</vt:lpstr>
      <vt:lpstr>5_Universal Template_RU</vt:lpstr>
      <vt:lpstr>5_Universal Template_RU</vt:lpstr>
      <vt:lpstr>5_Universal Template_RU</vt:lpstr>
      <vt:lpstr>5_Universal Template_RU</vt:lpstr>
      <vt:lpstr>5_Universal Template_RU</vt:lpstr>
      <vt:lpstr>Лист</vt:lpstr>
      <vt:lpstr>Диаграмма Microsoft Excel</vt:lpstr>
      <vt:lpstr>Об организованном завершении весенних полевых работ  Задачи по вовлечению в оборот сельхозугодий  в 2015 году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Поведская Нина</dc:creator>
  <cp:lastModifiedBy>enn</cp:lastModifiedBy>
  <cp:revision>670</cp:revision>
  <cp:lastPrinted>2015-06-03T20:06:50Z</cp:lastPrinted>
  <dcterms:created xsi:type="dcterms:W3CDTF">2014-02-04T07:17:20Z</dcterms:created>
  <dcterms:modified xsi:type="dcterms:W3CDTF">2015-06-08T14:32:21Z</dcterms:modified>
</cp:coreProperties>
</file>