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docProps/app.xml><?xml version="1.0" encoding="utf-8"?>
<Properties xmlns="http://schemas.openxmlformats.org/officeDocument/2006/extended-properties" xmlns:vt="http://schemas.openxmlformats.org/officeDocument/2006/docPropsVTypes">
  <TotalTime>5742</TotalTime>
  <Words>1440</Words>
  <Application>Microsoft Office PowerPoint</Application>
  <PresentationFormat>Экран (16:9)</PresentationFormat>
  <Paragraphs>208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ИЗБИРАТЕЛЬНАЯ КОМИССИЯ  МОСКОВСКОЙ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ИЗБИРАТЕЛЬНАЯ КОМИССИЯ  МОСКОВСКОЙ ОБЛАСТИ</dc:title>
  <dc:creator>Колпаков Александр Сергеевич</dc:creator>
  <cp:lastModifiedBy>Колпаков Александр Сергеевич</cp:lastModifiedBy>
  <cp:revision>134</cp:revision>
  <cp:lastPrinted>2017-10-10T06:28:44Z</cp:lastPrinted>
  <dcterms:created xsi:type="dcterms:W3CDTF">2017-10-05T07:12:12Z</dcterms:created>
  <dcterms:modified xsi:type="dcterms:W3CDTF">2017-11-13T12:10:24Z</dcterms:modified>
</cp:coreProperties>
</file>